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ПРЕЗЕНТАЦИИ\Германия\Слайд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65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ПРЕЗЕНТАЦИИ\Германия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0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ПРЕЗЕНТАЦИИ\Германия\Слайд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602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ПРЕЗЕНТАЦИИ\Германия\Слайд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11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ПРЕЗЕНТАЦИИ\Германия\Слайд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751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ПРЕЗЕНТАЦИИ\Германия\Слайд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71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ПРЕЗЕНТАЦИИ\Германия\Слайд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7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ПРЕЗЕНТАЦИИ\Германия\Слайд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75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ПРЕЗЕНТАЦИИ\Германия\Слайд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0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ПРЕЗЕНТАЦИИ\Германия\Слайд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440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ПРЕЗЕНТАЦИИ\Германия\Слайд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96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ПРЕЗЕНТАЦИИ\Германия\Слайд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703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ПРЕЗЕНТАЦИИ\Германия\Слайд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23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ПРЕЗЕНТАЦИИ\Германия\Слайд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1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ПРЕЗЕНТАЦИИ\Германия\Слайд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211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ПРЕЗЕНТАЦИИ\Германия\Слайд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078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ПРЕЗЕНТАЦИИ\Германия\Слайд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594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ПРЕЗЕНТАЦИИ\Германия\Слайд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36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9" name="Picture 3" descr="F:\ПРЕЗЕНТАЦИИ\Германия\Слайд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17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ПРЕЗЕНТАЦИИ\Германия\Слайд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439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F:\ПРЕЗЕНТАЦИИ\Германия\Слайд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707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F:\ПРЕЗЕНТАЦИИ\Германия\Слайд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754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F:\ПРЕЗЕНТАЦИИ\Германия\Слайд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51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F:\ПРЕЗЕНТАЦИИ\Германия\Слайд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729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F:\ПРЕЗЕНТАЦИИ\Германия\Слайд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080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F:\ПРЕЗЕНТАЦИИ\Германия\Слайд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171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F:\ПРЕЗЕНТАЦИИ\Германия\Слайд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4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F:\ПРЕЗЕНТАЦИИ\Германия\Слайд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856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Kolesnikova</dc:creator>
  <cp:lastModifiedBy>Mster</cp:lastModifiedBy>
  <cp:revision>2</cp:revision>
  <dcterms:created xsi:type="dcterms:W3CDTF">2015-01-10T19:17:41Z</dcterms:created>
  <dcterms:modified xsi:type="dcterms:W3CDTF">2017-01-15T18:35:32Z</dcterms:modified>
</cp:coreProperties>
</file>